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7EAC-2612-4F8E-8B10-F8C0D962525A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0992B-41EF-4FA1-B66E-3809FAB86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660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7EAC-2612-4F8E-8B10-F8C0D962525A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0992B-41EF-4FA1-B66E-3809FAB86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80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7EAC-2612-4F8E-8B10-F8C0D962525A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0992B-41EF-4FA1-B66E-3809FAB86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100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7EAC-2612-4F8E-8B10-F8C0D962525A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0992B-41EF-4FA1-B66E-3809FAB86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34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7EAC-2612-4F8E-8B10-F8C0D962525A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0992B-41EF-4FA1-B66E-3809FAB86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609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7EAC-2612-4F8E-8B10-F8C0D962525A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0992B-41EF-4FA1-B66E-3809FAB86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670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7EAC-2612-4F8E-8B10-F8C0D962525A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0992B-41EF-4FA1-B66E-3809FAB86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585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7EAC-2612-4F8E-8B10-F8C0D962525A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0992B-41EF-4FA1-B66E-3809FAB86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779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7EAC-2612-4F8E-8B10-F8C0D962525A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0992B-41EF-4FA1-B66E-3809FAB86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08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7EAC-2612-4F8E-8B10-F8C0D962525A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0992B-41EF-4FA1-B66E-3809FAB86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256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7EAC-2612-4F8E-8B10-F8C0D962525A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0992B-41EF-4FA1-B66E-3809FAB86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63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97EAC-2612-4F8E-8B10-F8C0D962525A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0992B-41EF-4FA1-B66E-3809FAB86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77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838200" y="5181600"/>
            <a:ext cx="8229600" cy="1143000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en-US" dirty="0" err="1" smtClean="0">
                <a:solidFill>
                  <a:schemeClr val="folHlink"/>
                </a:solidFill>
              </a:rPr>
              <a:t>Nombre</a:t>
            </a:r>
            <a:r>
              <a:rPr lang="en-US" dirty="0" smtClean="0">
                <a:solidFill>
                  <a:schemeClr val="folHlink"/>
                </a:solidFill>
              </a:rPr>
              <a:t> ________</a:t>
            </a:r>
            <a:br>
              <a:rPr lang="en-US" dirty="0" smtClean="0">
                <a:solidFill>
                  <a:schemeClr val="folHlink"/>
                </a:solidFill>
              </a:rPr>
            </a:br>
            <a:r>
              <a:rPr lang="en-US" dirty="0" smtClean="0">
                <a:solidFill>
                  <a:schemeClr val="folHlink"/>
                </a:solidFill>
              </a:rPr>
              <a:t>TAREA </a:t>
            </a:r>
            <a:r>
              <a:rPr lang="en-US" dirty="0" smtClean="0">
                <a:solidFill>
                  <a:schemeClr val="folHlink"/>
                </a:solidFill>
              </a:rPr>
              <a:t># </a:t>
            </a:r>
            <a:r>
              <a:rPr lang="en-US" dirty="0" smtClean="0">
                <a:solidFill>
                  <a:schemeClr val="folHlink"/>
                </a:solidFill>
              </a:rPr>
              <a:t>58</a:t>
            </a:r>
            <a:endParaRPr lang="en-US" dirty="0" smtClean="0">
              <a:solidFill>
                <a:schemeClr val="folHlink"/>
              </a:solidFill>
            </a:endParaRP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>
          <a:xfrm>
            <a:off x="381000" y="381000"/>
            <a:ext cx="8229600" cy="50292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Complete </a:t>
            </a:r>
            <a:r>
              <a:rPr lang="es-ES" sz="20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dirty="0" err="1" smtClean="0">
                <a:latin typeface="Times New Roman" pitchFamily="18" charset="0"/>
                <a:cs typeface="Times New Roman" pitchFamily="18" charset="0"/>
              </a:rPr>
              <a:t>sentences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dirty="0" err="1" smtClean="0">
                <a:latin typeface="Times New Roman" pitchFamily="18" charset="0"/>
                <a:cs typeface="Times New Roman" pitchFamily="18" charset="0"/>
              </a:rPr>
              <a:t>using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dirty="0" err="1" smtClean="0">
                <a:latin typeface="Times New Roman" pitchFamily="18" charset="0"/>
                <a:cs typeface="Times New Roman" pitchFamily="18" charset="0"/>
              </a:rPr>
              <a:t>correct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dirty="0" err="1" smtClean="0">
                <a:latin typeface="Times New Roman" pitchFamily="18" charset="0"/>
                <a:cs typeface="Times New Roman" pitchFamily="18" charset="0"/>
              </a:rPr>
              <a:t>form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 of SABER </a:t>
            </a:r>
            <a:r>
              <a:rPr lang="es-ES" sz="2000" dirty="0" err="1" smtClean="0"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 CONOCER: </a:t>
            </a: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endParaRPr lang="es-E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. Yo</a:t>
            </a:r>
            <a:r>
              <a:rPr lang="es-ES" sz="2000" b="1" dirty="0" smtClean="0">
                <a:latin typeface="Times New Roman" pitchFamily="18" charset="0"/>
                <a:cs typeface="Times New Roman" pitchFamily="18" charset="0"/>
              </a:rPr>
              <a:t> ________ 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bien la música de Shakira.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2.  ¿__________ ellos</a:t>
            </a:r>
            <a:r>
              <a:rPr lang="es-ES" sz="2000" b="1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la nueva maestra?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3. Nosotros _________ </a:t>
            </a:r>
            <a:r>
              <a:rPr lang="es-E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la dirección de Esmeralda. Ella vive en Calle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   Independencia.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4.  Mi amiga Pilar ______ </a:t>
            </a:r>
            <a:r>
              <a:rPr lang="es-E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bailar muy bien. También _______ mucho </a:t>
            </a:r>
            <a:r>
              <a:rPr lang="es-ES" sz="2000" b="1" dirty="0" smtClean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música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de Cuba.</a:t>
            </a:r>
          </a:p>
          <a:p>
            <a:pPr eaLnBrk="1" hangingPunct="1">
              <a:lnSpc>
                <a:spcPct val="50000"/>
              </a:lnSpc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Yo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_______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hablar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frances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6. Nosotros  no ________ la ciudad de Paris.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7. Ellos ________ jugar fútbol muy bien.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8. ¿Tú ________ el número de vuelo?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9. ¿_____ usted al piloto?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10. ¿Ustedes ______ la hora?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11. Yo no ________ esquiar.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50000"/>
              </a:lnSpc>
              <a:buFont typeface="Arial" charset="0"/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12. Nosotros no ________ cocinar muy bien.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50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Nombre ________ TAREA # 58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________ TAREA # 58</dc:title>
  <dc:creator>Helen Zumaeta</dc:creator>
  <cp:lastModifiedBy>Helen Zumaeta</cp:lastModifiedBy>
  <cp:revision>1</cp:revision>
  <dcterms:created xsi:type="dcterms:W3CDTF">2013-02-15T20:32:54Z</dcterms:created>
  <dcterms:modified xsi:type="dcterms:W3CDTF">2013-02-15T20:33:49Z</dcterms:modified>
</cp:coreProperties>
</file>